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71651" y="1295401"/>
            <a:ext cx="8648700" cy="315277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>
            <a:outerShdw blurRad="63500" sx="100500" sy="1005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auto"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895" y="1524000"/>
            <a:ext cx="8664211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895" y="3299013"/>
            <a:ext cx="8664212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67804-5B2C-4DCD-9B4B-9EE0BA601AFC}" type="datetimeFigureOut">
              <a:rPr lang="en-US" altLang="en-US"/>
              <a:pPr>
                <a:defRPr/>
              </a:pPr>
              <a:t>10/1/2021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8DA1F-E5C7-42C2-8589-89DA71C6D0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952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8" y="611872"/>
            <a:ext cx="5439393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8" y="1787856"/>
            <a:ext cx="5439393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6787489" y="359393"/>
            <a:ext cx="48768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FA2B9-FEC1-4EA4-ACBB-313663BCA350}" type="datetimeFigureOut">
              <a:rPr lang="en-US" altLang="en-US"/>
              <a:pPr>
                <a:defRPr/>
              </a:pPr>
              <a:t>10/1/2021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5E461-B8C7-499C-B8D3-E90084766A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7796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E56D3-9D55-41E1-8652-E4282BCB22ED}" type="datetimeFigureOut">
              <a:rPr lang="en-US" altLang="en-US"/>
              <a:pPr>
                <a:defRPr/>
              </a:pPr>
              <a:t>10/1/2021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AD2180-0BAD-4A9A-AAEA-07BCC4134C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560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6389" y="368301"/>
            <a:ext cx="2032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2365" y="368301"/>
            <a:ext cx="8919635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EB235-3AC0-47F9-91C6-DE6E0E7954FC}" type="datetimeFigureOut">
              <a:rPr lang="en-US" altLang="en-US"/>
              <a:pPr>
                <a:defRPr/>
              </a:pPr>
              <a:t>10/1/2021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54BE2-67CF-41C5-A913-6C4317DA1A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9362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384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News Gothic MT" pitchFamily="6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2BC5E-F41C-4020-AFE4-F4997168DF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445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/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/>
              <a:t>Body Level One</a:t>
            </a:r>
          </a:p>
          <a:p>
            <a:pPr lvl="1"/>
            <a:r>
              <a:rPr/>
              <a:t>Body Level Two</a:t>
            </a:r>
          </a:p>
          <a:p>
            <a:pPr lvl="2"/>
            <a:r>
              <a:rPr/>
              <a:t>Body Level Three</a:t>
            </a:r>
          </a:p>
          <a:p>
            <a:pPr lvl="3"/>
            <a:r>
              <a:rPr/>
              <a:t>Body Level Four</a:t>
            </a:r>
          </a:p>
          <a:p>
            <a:pPr lvl="4"/>
            <a:r>
              <a:rPr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04060063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B7C1C-82EF-4C8C-9C83-4CDF636B31D2}" type="datetimeFigureOut">
              <a:rPr lang="en-US" altLang="en-US"/>
              <a:pPr>
                <a:defRPr/>
              </a:pPr>
              <a:t>10/1/2021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C15A7-9A00-49B2-A8BF-C3581C5C72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820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718" y="3352802"/>
            <a:ext cx="11222567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718" y="4771030"/>
            <a:ext cx="11222567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494640" y="363538"/>
            <a:ext cx="1120272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A8614-32EC-4E10-8813-2BD27B6CBD29}" type="datetimeFigureOut">
              <a:rPr lang="en-US" altLang="en-US"/>
              <a:pPr>
                <a:defRPr/>
              </a:pPr>
              <a:t>10/1/2021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B856D30-CDB2-446F-B7CB-D542C0089A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2403145"/>
            <a:ext cx="10742084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3736006"/>
            <a:ext cx="10742084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24178-7EAA-4B33-B82A-0468A672E8AC}" type="datetimeFigureOut">
              <a:rPr lang="en-US" altLang="en-US"/>
              <a:pPr>
                <a:defRPr/>
              </a:pPr>
              <a:t>10/1/2021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4B3AB-F8AA-46CC-8E39-CC176DC0C0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964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367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4761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B6F2-2D4D-4955-A5DF-F26725358513}" type="datetimeFigureOut">
              <a:rPr lang="en-US" altLang="en-US"/>
              <a:pPr>
                <a:defRPr/>
              </a:pPr>
              <a:t>10/1/2021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A7B76-02A0-47B4-8CDA-EE67DC0906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70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5" y="107576"/>
            <a:ext cx="10723035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5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365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4760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4760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20883-1A92-4B8A-8CDB-35C37ECE0D66}" type="datetimeFigureOut">
              <a:rPr lang="en-US" altLang="en-US"/>
              <a:pPr>
                <a:defRPr/>
              </a:pPr>
              <a:t>10/1/2021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F2FA9-137D-481A-8D96-85714384F1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937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1BD31-BC3F-41C1-8802-787A97F0B28E}" type="datetimeFigureOut">
              <a:rPr lang="en-US" altLang="en-US"/>
              <a:pPr>
                <a:defRPr/>
              </a:pPr>
              <a:t>10/1/2021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AC51C-9BD5-4541-B69D-0E97FC16D2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952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73A1E-6477-4B3A-AA60-7BE56B7A374F}" type="datetimeFigureOut">
              <a:rPr lang="en-US" altLang="en-US"/>
              <a:pPr>
                <a:defRPr/>
              </a:pPr>
              <a:t>10/1/2021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52E74-A64A-489B-AA9C-88101B6E5E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948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9" y="611872"/>
            <a:ext cx="512064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765" y="368300"/>
            <a:ext cx="512064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9" y="1787856"/>
            <a:ext cx="512064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B943B-351D-4D9C-B34E-857AE4C0998F}" type="datetimeFigureOut">
              <a:rPr lang="en-US" altLang="en-US"/>
              <a:pPr>
                <a:defRPr/>
              </a:pPr>
              <a:t>10/1/2021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830E7-8F6D-4D32-8E48-A03503A840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42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32368" y="107951"/>
            <a:ext cx="10723033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32368" y="1600200"/>
            <a:ext cx="10723033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5700" y="6275389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A724CEF-C9E4-476E-829D-229D57864ABB}" type="datetimeFigureOut">
              <a:rPr lang="en-US" altLang="en-US"/>
              <a:pPr>
                <a:defRPr/>
              </a:pPr>
              <a:t>10/1/2021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485" y="6275389"/>
            <a:ext cx="64537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30417" y="6275389"/>
            <a:ext cx="132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E65A0FEA-7CE6-4822-9AE0-27D6E5C6C4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096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6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6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6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6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6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6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6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pitchFamily="6" charset="0"/>
          <a:ea typeface="MS PGothic" pitchFamily="34" charset="-128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anose="05020102010507070707" pitchFamily="18" charset="2"/>
        <a:buChar char=""/>
        <a:defRPr sz="2400" kern="1200">
          <a:solidFill>
            <a:srgbClr val="595959"/>
          </a:solidFill>
          <a:latin typeface="+mn-lt"/>
          <a:ea typeface="MS PGothic" pitchFamily="34" charset="-128"/>
          <a:cs typeface="MS PGothic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anose="05020102010507070707" pitchFamily="18" charset="2"/>
        <a:buChar char=""/>
        <a:defRPr sz="2200" kern="1200">
          <a:solidFill>
            <a:srgbClr val="595959"/>
          </a:solidFill>
          <a:latin typeface="+mn-lt"/>
          <a:ea typeface="MS PGothic" pitchFamily="34" charset="-128"/>
          <a:cs typeface="MS PGothic" charset="0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anose="05020102010507070707" pitchFamily="18" charset="2"/>
        <a:buChar char=""/>
        <a:defRPr sz="2000" kern="1200">
          <a:solidFill>
            <a:srgbClr val="595959"/>
          </a:solidFill>
          <a:latin typeface="+mn-lt"/>
          <a:ea typeface="MS PGothic" pitchFamily="34" charset="-128"/>
          <a:cs typeface="MS PGothic" charset="0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anose="05020102010507070707" pitchFamily="18" charset="2"/>
        <a:buChar char=""/>
        <a:defRPr kern="1200">
          <a:solidFill>
            <a:srgbClr val="595959"/>
          </a:solidFill>
          <a:latin typeface="+mn-lt"/>
          <a:ea typeface="MS PGothic" pitchFamily="34" charset="-128"/>
          <a:cs typeface="MS PGothic" charset="0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anose="05020102010507070707" pitchFamily="18" charset="2"/>
        <a:buChar char=""/>
        <a:defRPr kern="1200">
          <a:solidFill>
            <a:srgbClr val="595959"/>
          </a:solidFill>
          <a:latin typeface="+mn-lt"/>
          <a:ea typeface="MS PGothic" pitchFamily="34" charset="-128"/>
          <a:cs typeface="MS PGothic" charset="0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46389" y="1524001"/>
            <a:ext cx="6499225" cy="172561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New Jersey Stroke Coordinator Consortium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6389" y="3298825"/>
            <a:ext cx="6499225" cy="11811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Stroke Awareness Education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For EMS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151" y="147638"/>
            <a:ext cx="1304925" cy="194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672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155826" y="-274638"/>
            <a:ext cx="7959725" cy="3738563"/>
          </a:xfrm>
        </p:spPr>
        <p:txBody>
          <a:bodyPr/>
          <a:lstStyle/>
          <a:p>
            <a:pPr eaLnBrk="1" hangingPunct="1"/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>                                                        </a:t>
            </a:r>
            <a:br>
              <a:rPr lang="en-US" altLang="en-US" sz="3600"/>
            </a:b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/>
              <a:t/>
            </a:r>
            <a:br>
              <a:rPr lang="en-US" altLang="en-US" sz="3600"/>
            </a:br>
            <a:r>
              <a:rPr lang="en-US" altLang="en-US" sz="3600" b="1"/>
              <a:t>Don’t Just Act F.A.S.T…….</a:t>
            </a:r>
            <a:br>
              <a:rPr lang="en-US" altLang="en-US" sz="3600" b="1"/>
            </a:br>
            <a:r>
              <a:rPr lang="en-US" altLang="en-US" sz="3600" b="1"/>
              <a:t>B.E.F.A.S.T.</a:t>
            </a:r>
            <a:br>
              <a:rPr lang="en-US" altLang="en-US" sz="3600" b="1"/>
            </a:br>
            <a:r>
              <a:rPr lang="en-US" altLang="en-US" sz="2800" b="1"/>
              <a:t/>
            </a:r>
            <a:br>
              <a:rPr lang="en-US" altLang="en-US" sz="2800" b="1"/>
            </a:br>
            <a:endParaRPr lang="en-US" altLang="en-US" sz="28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3276" y="3463926"/>
            <a:ext cx="8042275" cy="2435225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4400" dirty="0">
                <a:cs typeface="+mn-cs"/>
              </a:rPr>
              <a:t>    Remember </a:t>
            </a:r>
            <a:r>
              <a:rPr lang="en-US" sz="4400" b="1" i="1" dirty="0">
                <a:cs typeface="+mn-cs"/>
              </a:rPr>
              <a:t>Time Lost </a:t>
            </a:r>
          </a:p>
          <a:p>
            <a:pPr marL="0" indent="0" eaLnBrk="1" hangingPunct="1">
              <a:buNone/>
              <a:defRPr/>
            </a:pPr>
            <a:r>
              <a:rPr lang="en-US" sz="4400" b="1" i="1" dirty="0">
                <a:cs typeface="+mn-cs"/>
              </a:rPr>
              <a:t>          is Brain Lost!!</a:t>
            </a:r>
          </a:p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  <p:pic>
        <p:nvPicPr>
          <p:cNvPr id="7172" name="Picture 2" descr="Bumblebee, Honeybees, Beehive, Hive, Bumble, Honey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6814" y="311151"/>
            <a:ext cx="144938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64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52626" y="606426"/>
            <a:ext cx="8124825" cy="5337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139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News Gothic MT</vt:lpstr>
      <vt:lpstr>Wingdings 2</vt:lpstr>
      <vt:lpstr>Breeze</vt:lpstr>
      <vt:lpstr>New Jersey Stroke Coordinator Consortium</vt:lpstr>
      <vt:lpstr>                                                                Don’t Just Act F.A.S.T……. B.E.F.A.S.T.  </vt:lpstr>
      <vt:lpstr>PowerPoint Presentation</vt:lpstr>
    </vt:vector>
  </TitlesOfParts>
  <Company>RWJ Barnabas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Jersey Stroke Coordinator Consortium</dc:title>
  <dc:creator>Chukwuneke, Florence</dc:creator>
  <cp:lastModifiedBy>Chukwuneke, Florence</cp:lastModifiedBy>
  <cp:revision>1</cp:revision>
  <dcterms:created xsi:type="dcterms:W3CDTF">2021-10-01T19:08:24Z</dcterms:created>
  <dcterms:modified xsi:type="dcterms:W3CDTF">2021-10-01T19:08:59Z</dcterms:modified>
</cp:coreProperties>
</file>